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空洞骑士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人物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2970" y="1756410"/>
            <a:ext cx="795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之前提过了，就是我们目前的处理方法，把所有人物绘制在一张大的贴图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90115"/>
            <a:ext cx="4371975" cy="435165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57595" y="2190115"/>
            <a:ext cx="43567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前景</a:t>
            </a:r>
            <a:r>
              <a:rPr lang="zh-CN" altLang="en-US"/>
              <a:t>渲染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2075" y="4105275"/>
            <a:ext cx="3965575" cy="2219960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33850" y="4105275"/>
            <a:ext cx="3992245" cy="2242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295" y="4105275"/>
            <a:ext cx="3992880" cy="2253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295" y="1427480"/>
            <a:ext cx="3965575" cy="2232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520" y="1427480"/>
            <a:ext cx="3965575" cy="22434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1431925"/>
            <a:ext cx="3970020" cy="22332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前景</a:t>
            </a:r>
            <a:r>
              <a:rPr lang="zh-CN" altLang="en-US"/>
              <a:t>渲染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998220" y="1802765"/>
            <a:ext cx="10728325" cy="4351655"/>
          </a:xfrm>
        </p:spPr>
        <p:txBody>
          <a:bodyPr/>
          <a:p>
            <a:r>
              <a:rPr lang="zh-CN" altLang="en-US"/>
              <a:t>可以看到对前景做了大量细致的分层，虽然前景很阴暗，且占画面的比例</a:t>
            </a:r>
            <a:r>
              <a:rPr lang="zh-CN" altLang="en-US"/>
              <a:t>很少。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氛围渲染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3426460"/>
            <a:ext cx="5181600" cy="291719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9120" y="3426460"/>
            <a:ext cx="5181600" cy="29292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70" y="167640"/>
            <a:ext cx="5270500" cy="2961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氛围渲染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1"/>
          </p:nvPr>
        </p:nvSpPr>
        <p:spPr>
          <a:xfrm>
            <a:off x="838200" y="1825625"/>
            <a:ext cx="10675620" cy="4351655"/>
          </a:xfrm>
        </p:spPr>
        <p:txBody>
          <a:bodyPr/>
          <a:p>
            <a:r>
              <a:rPr lang="zh-CN" altLang="en-US"/>
              <a:t>看起来做了一个全屏的</a:t>
            </a:r>
            <a:r>
              <a:rPr lang="zh-CN" altLang="en-US"/>
              <a:t>效果，</a:t>
            </a:r>
            <a:endParaRPr lang="zh-CN" altLang="en-US"/>
          </a:p>
          <a:p>
            <a:r>
              <a:rPr lang="zh-CN" altLang="en-US"/>
              <a:t>不知道为什么要用一个圆形的片做，是后处理还是简单的</a:t>
            </a:r>
            <a:r>
              <a:rPr lang="en-US" altLang="zh-CN"/>
              <a:t>blend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灯光</a:t>
            </a:r>
            <a:r>
              <a:rPr lang="zh-CN" altLang="en-US"/>
              <a:t>渲染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还是用的一个片，配上了一张蓝色的贴图，去做了一个</a:t>
            </a:r>
            <a:r>
              <a:rPr lang="zh-CN" altLang="en-US"/>
              <a:t>效果。</a:t>
            </a:r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56960" y="207010"/>
            <a:ext cx="5181600" cy="2939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438525"/>
            <a:ext cx="5456555" cy="3084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3468370"/>
            <a:ext cx="5490845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后处理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405505" y="0"/>
            <a:ext cx="4344035" cy="2451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70" y="2471420"/>
            <a:ext cx="4381500" cy="2484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070" y="0"/>
            <a:ext cx="4392930" cy="2471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3025775"/>
            <a:ext cx="5560060" cy="31762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" y="3025140"/>
            <a:ext cx="5606415" cy="3176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后处理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？</a:t>
            </a:r>
            <a:r>
              <a:rPr lang="en-US" altLang="zh-CN"/>
              <a:t>LUD + </a:t>
            </a:r>
            <a:r>
              <a:rPr lang="zh-CN" altLang="en-US"/>
              <a:t>模糊？</a:t>
            </a:r>
            <a:r>
              <a:rPr lang="en-US" altLang="zh-CN"/>
              <a:t> </a:t>
            </a:r>
            <a:r>
              <a:rPr lang="zh-CN" altLang="en-US"/>
              <a:t>具体是怎么实现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UI	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6030" y="2938145"/>
            <a:ext cx="6522085" cy="37141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4870" y="1817370"/>
            <a:ext cx="2444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UI</a:t>
            </a:r>
            <a:r>
              <a:rPr lang="zh-CN" altLang="en-US"/>
              <a:t>的部分就</a:t>
            </a:r>
            <a:r>
              <a:rPr lang="zh-CN" altLang="en-US"/>
              <a:t>非常简单了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这个游戏资源做的非常的不错，量也很大，达到了一个比较好的</a:t>
            </a:r>
            <a:r>
              <a:rPr lang="zh-CN" altLang="en-US"/>
              <a:t>效果。</a:t>
            </a:r>
            <a:endParaRPr lang="zh-CN" altLang="en-US"/>
          </a:p>
          <a:p>
            <a:r>
              <a:rPr lang="zh-CN" altLang="en-US"/>
              <a:t>但是如果硬要说渲染上，其实没用多少的技术，因为是个</a:t>
            </a:r>
            <a:r>
              <a:rPr lang="en-US" altLang="zh-CN"/>
              <a:t>2D</a:t>
            </a:r>
            <a:r>
              <a:rPr lang="zh-CN" altLang="en-US"/>
              <a:t>游戏，比较多的还是靠片与片的</a:t>
            </a:r>
            <a:r>
              <a:rPr lang="en-US" altLang="zh-CN"/>
              <a:t>blend</a:t>
            </a:r>
            <a:r>
              <a:rPr lang="zh-CN" altLang="en-US"/>
              <a:t>来实现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之后可以制作一些用来烘托</a:t>
            </a:r>
            <a:r>
              <a:rPr lang="zh-CN" altLang="en-US"/>
              <a:t>氛围效果的片，试一下</a:t>
            </a:r>
            <a:r>
              <a:rPr lang="zh-CN" altLang="en-US"/>
              <a:t>效果。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人物</a:t>
            </a:r>
            <a:r>
              <a:rPr lang="zh-CN" altLang="en-US"/>
              <a:t>贴图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17715" y="306705"/>
            <a:ext cx="5115560" cy="5109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7570" y="1811020"/>
            <a:ext cx="58680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人物由一张</a:t>
            </a:r>
            <a:r>
              <a:rPr lang="en-US" altLang="zh-CN"/>
              <a:t>4k * 4k</a:t>
            </a:r>
            <a:r>
              <a:rPr lang="zh-CN" altLang="en-US"/>
              <a:t>的贴图组合而成，里面有所有的</a:t>
            </a:r>
            <a:r>
              <a:rPr lang="zh-CN" altLang="en-US"/>
              <a:t>人物。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这个视频有教怎么样通过这张帖图自动去切分</a:t>
            </a:r>
            <a:r>
              <a:rPr lang="en-US" altLang="zh-CN"/>
              <a:t>sprite</a:t>
            </a:r>
            <a:endParaRPr lang="zh-CN" altLang="en-US"/>
          </a:p>
          <a:p>
            <a:pPr algn="l"/>
            <a:r>
              <a:rPr lang="zh-CN" altLang="en-US"/>
              <a:t>https://www.youtube.com/watch?v=mlsG12gVBY8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后</a:t>
            </a:r>
            <a:r>
              <a:rPr lang="zh-CN" altLang="en-US"/>
              <a:t>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691005"/>
            <a:ext cx="3679825" cy="2092960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14615" y="1691005"/>
            <a:ext cx="3674745" cy="2092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0" y="1691005"/>
            <a:ext cx="3683000" cy="2104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880" y="4269740"/>
            <a:ext cx="3672840" cy="2089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55770"/>
            <a:ext cx="3679825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后</a:t>
            </a:r>
            <a:r>
              <a:rPr lang="zh-CN" altLang="en-US"/>
              <a:t>景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838200" y="1825625"/>
            <a:ext cx="10728325" cy="4351655"/>
          </a:xfrm>
        </p:spPr>
        <p:txBody>
          <a:bodyPr/>
          <a:p>
            <a:r>
              <a:rPr lang="zh-CN" altLang="en-US"/>
              <a:t>后景分为最后面，和次后面，</a:t>
            </a:r>
            <a:r>
              <a:rPr lang="en-US" altLang="zh-CN"/>
              <a:t> </a:t>
            </a:r>
            <a:r>
              <a:rPr lang="zh-CN" altLang="en-US"/>
              <a:t>最后面的这些雾效，用了多个片产生一种交叠、体积的</a:t>
            </a:r>
            <a:r>
              <a:rPr lang="zh-CN" altLang="en-US"/>
              <a:t>感觉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后景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990850"/>
            <a:ext cx="5181600" cy="30714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5830" y="1786890"/>
            <a:ext cx="6635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房子就是用了一些片，加上贴图渲染的，</a:t>
            </a:r>
            <a:r>
              <a:rPr lang="en-US" altLang="zh-CN"/>
              <a:t> </a:t>
            </a:r>
            <a:r>
              <a:rPr lang="zh-CN" altLang="en-US"/>
              <a:t>贴图也放在同一张</a:t>
            </a:r>
            <a:r>
              <a:rPr lang="zh-CN" altLang="en-US"/>
              <a:t>中。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2985" y="2365375"/>
            <a:ext cx="4457700" cy="3864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模糊</a:t>
            </a:r>
            <a:r>
              <a:rPr lang="zh-CN" altLang="en-US"/>
              <a:t>效果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550160"/>
            <a:ext cx="5181600" cy="2901950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1110"/>
            <a:ext cx="5181600" cy="2939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0110" y="1802130"/>
            <a:ext cx="8412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看起来非常简单，就是在之前渲染完的层上叠了一个全屏幕的片，形成了模糊</a:t>
            </a:r>
            <a:r>
              <a:rPr lang="zh-CN" altLang="en-US"/>
              <a:t>效果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中景</a:t>
            </a:r>
            <a:r>
              <a:rPr lang="zh-CN" altLang="en-US"/>
              <a:t>渲染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3660" y="2571115"/>
            <a:ext cx="7155180" cy="4078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0130" y="1893570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也是一个个的片，然后被依次渲染</a:t>
            </a:r>
            <a:r>
              <a:rPr lang="zh-CN" altLang="en-US"/>
              <a:t>出来。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光影渲染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40130" y="1893570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应该是用粒子系统渲染的一些</a:t>
            </a:r>
            <a:r>
              <a:rPr lang="zh-CN" altLang="en-US"/>
              <a:t>片</a:t>
            </a:r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2541270"/>
            <a:ext cx="5181600" cy="291909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68245"/>
            <a:ext cx="5181600" cy="3065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光影渲染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9105" y="1691005"/>
            <a:ext cx="8733790" cy="49777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853,&quot;width&quot;:6861}"/>
</p:tagLst>
</file>

<file path=ppt/tags/tag2.xml><?xml version="1.0" encoding="utf-8"?>
<p:tagLst xmlns:p="http://schemas.openxmlformats.org/presentationml/2006/main">
  <p:tag name="COMMONDATA" val="eyJoZGlkIjoiMzFiNDQ3Njk0MWM0ZjgwMmY3ZDY1MjMxYTk4MjI3Mjk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WPS 演示</Application>
  <PresentationFormat>宽屏</PresentationFormat>
  <Paragraphs>73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空洞骑士</vt:lpstr>
      <vt:lpstr>人物贴图</vt:lpstr>
      <vt:lpstr>后景</vt:lpstr>
      <vt:lpstr>后景</vt:lpstr>
      <vt:lpstr>PowerPoint 演示文稿</vt:lpstr>
      <vt:lpstr>PowerPoint 演示文稿</vt:lpstr>
      <vt:lpstr>PowerPoint 演示文稿</vt:lpstr>
      <vt:lpstr>中景渲染</vt:lpstr>
      <vt:lpstr>光影渲染</vt:lpstr>
      <vt:lpstr>光影渲染</vt:lpstr>
      <vt:lpstr>人物</vt:lpstr>
      <vt:lpstr>前景渲染</vt:lpstr>
      <vt:lpstr>PowerPoint 演示文稿</vt:lpstr>
      <vt:lpstr>氛围渲染</vt:lpstr>
      <vt:lpstr>氛围渲染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一念无明</cp:lastModifiedBy>
  <cp:revision>3</cp:revision>
  <dcterms:created xsi:type="dcterms:W3CDTF">2022-09-25T14:23:00Z</dcterms:created>
  <dcterms:modified xsi:type="dcterms:W3CDTF">2022-09-25T15:20:56Z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0FFC3CC1582C4A7F9F83350ECE16E620</vt:lpwstr>
  </property>
  <property fmtid="{D5CDD505-2E9C-101B-9397-08002B2CF9AE}" pid="3" name="KSOProductBuildVer">
    <vt:lpwstr>2052-11.1.0.12358</vt:lpwstr>
  </property>
</Properties>
</file>